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62" r:id="rId2"/>
    <p:sldMasterId id="2147483690" r:id="rId3"/>
    <p:sldMasterId id="2147483692" r:id="rId4"/>
    <p:sldMasterId id="2147483678" r:id="rId5"/>
    <p:sldMasterId id="2147483682" r:id="rId6"/>
    <p:sldMasterId id="2147483694" r:id="rId7"/>
  </p:sldMasterIdLst>
  <p:notesMasterIdLst>
    <p:notesMasterId r:id="rId11"/>
  </p:notesMasterIdLst>
  <p:handoutMasterIdLst>
    <p:handoutMasterId r:id="rId12"/>
  </p:handoutMasterIdLst>
  <p:sldIdLst>
    <p:sldId id="266" r:id="rId8"/>
    <p:sldId id="267" r:id="rId9"/>
    <p:sldId id="264" r:id="rId1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06" autoAdjust="0"/>
    <p:restoredTop sz="94632"/>
  </p:normalViewPr>
  <p:slideViewPr>
    <p:cSldViewPr snapToGrid="0" snapToObjects="1">
      <p:cViewPr varScale="1">
        <p:scale>
          <a:sx n="113" d="100"/>
          <a:sy n="113" d="100"/>
        </p:scale>
        <p:origin x="37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2" d="100"/>
          <a:sy n="152" d="100"/>
        </p:scale>
        <p:origin x="58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74D9A-6C7D-234D-AE86-E3DE22D241CB}" type="datetimeFigureOut">
              <a:rPr lang="en-GB" smtClean="0"/>
              <a:t>27/05/2019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ABE9-8BB0-4640-A642-76776F30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4B149-0FB5-1240-8D15-628354CAB5A0}" type="datetimeFigureOut">
              <a:rPr lang="en-GB" smtClean="0"/>
              <a:t>27/05/2019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8C585-97D2-734D-B208-1B7E4E6CCB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90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en-GB" noProof="0" dirty="0"/>
              <a:t>Presentation Headline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noProof="0" dirty="0"/>
              <a:t>Sub headline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39" y="1523571"/>
            <a:ext cx="6334835" cy="11641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4000" b="1" cap="all" spc="-1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4000" b="1"/>
            </a:lvl2pPr>
            <a:lvl3pPr marL="914400" indent="0">
              <a:buNone/>
              <a:defRPr sz="4000" b="1"/>
            </a:lvl3pPr>
            <a:lvl4pPr marL="1371600" indent="0">
              <a:buNone/>
              <a:defRPr sz="4000" b="1"/>
            </a:lvl4pPr>
            <a:lvl5pPr marL="1828800" indent="0">
              <a:buNone/>
              <a:defRPr sz="4000" b="1"/>
            </a:lvl5pPr>
          </a:lstStyle>
          <a:p>
            <a:pPr lvl="0"/>
            <a:r>
              <a:rPr lang="en-GB" noProof="0" dirty="0"/>
              <a:t>Presentation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39" y="2734594"/>
            <a:ext cx="5005388" cy="42919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noProof="0" dirty="0"/>
              <a:t>Sub headline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ne colum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A973BA84-5EA3-BF43-8DBB-515E35D13A37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sv-SE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en-GB" noProof="0" dirty="0"/>
              <a:t>List one column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000" baseline="0" noProof="0" dirty="0"/>
              <a:t>Sixth level</a:t>
            </a:r>
            <a:endParaRPr lang="en-GB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amble, list one colum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311D319C-0663-D742-B78B-DA8E40E27D15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sv-SE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 sz="1100" baseline="0">
                <a:solidFill>
                  <a:schemeClr val="bg1"/>
                </a:solidFill>
              </a:defRPr>
            </a:lvl6pPr>
          </a:lstStyle>
          <a:p>
            <a:pPr lvl="0"/>
            <a:r>
              <a:rPr lang="en-GB" noProof="0" dirty="0"/>
              <a:t>Preamble one column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000" baseline="0" noProof="0" dirty="0"/>
              <a:t>Sixth level</a:t>
            </a:r>
            <a:endParaRPr lang="en-GB" noProof="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two column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50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noProof="0" dirty="0"/>
              <a:t>List two columns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000" baseline="0" noProof="0" dirty="0"/>
              <a:t>Sixth level</a:t>
            </a:r>
            <a:endParaRPr lang="en-GB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2FEB958C-9286-EE4D-B64F-62E480795CEF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amble, list two column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595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76816"/>
            <a:ext cx="8217910" cy="3485816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noProof="0" dirty="0"/>
              <a:t>Preamble two columns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000" baseline="0" noProof="0" dirty="0"/>
              <a:t>Sixth level</a:t>
            </a:r>
            <a:endParaRPr lang="en-GB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C492C99-B6B5-8B4D-A81F-C5C2E1B10CC7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26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43722"/>
            <a:ext cx="8217910" cy="3418909"/>
          </a:xfrm>
          <a:prstGeom prst="rect">
            <a:avLst/>
          </a:prstGeom>
        </p:spPr>
        <p:txBody>
          <a:bodyPr numCol="2" spcCol="324000"/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Text block over two columns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4137CE5-D80B-4347-AFAB-893A19C0AE83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134BBD4-0988-134F-A638-B2FD973E0555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5875349" cy="993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600" baseline="0">
                <a:solidFill>
                  <a:schemeClr val="bg1"/>
                </a:solidFill>
              </a:defRPr>
            </a:lvl4pPr>
            <a:lvl5pPr>
              <a:defRPr sz="1400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 noProof="0" dirty="0"/>
              <a:t>List 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000" baseline="0" noProof="0" dirty="0"/>
              <a:t>Sixth level</a:t>
            </a:r>
            <a:endParaRPr lang="en-GB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Bild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92698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a bilden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87546AEB-71F4-CD49-AD98-46653C446DDE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en-GB" noProof="0" dirty="0"/>
              <a:t>List one column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000" baseline="0" noProof="0" dirty="0"/>
              <a:t>Sixth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6483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amble,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A62EDE9-BA80-7E48-A3D1-784549844A76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sv-SE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100" baseline="0"/>
            </a:lvl6pPr>
          </a:lstStyle>
          <a:p>
            <a:pPr lvl="0"/>
            <a:r>
              <a:rPr lang="en-GB" noProof="0" dirty="0"/>
              <a:t>Preamble one column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000" baseline="0" noProof="0" dirty="0"/>
              <a:t>Sixth level</a:t>
            </a:r>
            <a:endParaRPr lang="en-GB" noProof="0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List two columns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000" baseline="0" noProof="0" dirty="0"/>
              <a:t>Sixth level</a:t>
            </a:r>
            <a:endParaRPr lang="en-GB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EE0D9606-9495-7648-92BE-333EE38F59D4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8989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amble, lis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6683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282390"/>
            <a:ext cx="8217910" cy="3480241"/>
          </a:xfrm>
          <a:prstGeom prst="rect">
            <a:avLst/>
          </a:prstGeom>
        </p:spPr>
        <p:txBody>
          <a:bodyPr numCol="2" spcCol="324000"/>
          <a:lstStyle>
            <a:lvl1pPr marL="0" indent="0">
              <a:buNone/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Preamble two columns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000" baseline="0" noProof="0" dirty="0"/>
              <a:t>Sixth level</a:t>
            </a:r>
            <a:endParaRPr lang="en-GB" noProof="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C344FF8E-9127-5243-A4E4-7569065ADB9F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3"/>
            <a:ext cx="8217910" cy="7520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8890" y="1366024"/>
            <a:ext cx="8217910" cy="3093225"/>
          </a:xfrm>
          <a:prstGeom prst="rect">
            <a:avLst/>
          </a:prstGeom>
        </p:spPr>
        <p:txBody>
          <a:bodyPr numCol="2" spcCol="324000">
            <a:normAutofit/>
          </a:bodyPr>
          <a:lstStyle>
            <a:lvl1pPr marL="0" indent="0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Text block over two columns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10A49EBF-FDC8-5A42-8FEC-9D15BDADFEC1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740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53200" y="418169"/>
            <a:ext cx="2590800" cy="45121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Side image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4930275"/>
            <a:ext cx="9144000" cy="213226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68890" y="4935625"/>
            <a:ext cx="2133600" cy="207875"/>
          </a:xfrm>
          <a:prstGeom prst="rect">
            <a:avLst/>
          </a:prstGeom>
        </p:spPr>
        <p:txBody>
          <a:bodyPr/>
          <a:lstStyle>
            <a:lvl1pPr>
              <a:defRPr sz="600" baseline="0">
                <a:solidFill>
                  <a:schemeClr val="bg1"/>
                </a:solidFill>
              </a:defRPr>
            </a:lvl1pPr>
          </a:lstStyle>
          <a:p>
            <a:fld id="{09C1F241-9579-0B4F-AC66-F48101FB85F9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35625"/>
            <a:ext cx="2895600" cy="207875"/>
          </a:xfrm>
          <a:prstGeom prst="rect">
            <a:avLst/>
          </a:prstGeom>
        </p:spPr>
        <p:txBody>
          <a:bodyPr/>
          <a:lstStyle>
            <a:lvl1pPr algn="ctr">
              <a:defRPr sz="6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935625"/>
            <a:ext cx="2133600" cy="207875"/>
          </a:xfrm>
          <a:prstGeom prst="rect">
            <a:avLst/>
          </a:prstGeom>
        </p:spPr>
        <p:txBody>
          <a:bodyPr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8890" y="614004"/>
            <a:ext cx="5875349" cy="9137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900"/>
              </a:lnSpc>
              <a:defRPr sz="3600" b="1" kern="9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8890" y="1709378"/>
            <a:ext cx="5875349" cy="315485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/>
                </a:solidFill>
              </a:defRPr>
            </a:lvl1pPr>
            <a:lvl2pPr>
              <a:defRPr sz="2200" baseline="0">
                <a:solidFill>
                  <a:schemeClr val="tx1"/>
                </a:solidFill>
              </a:defRPr>
            </a:lvl2pPr>
            <a:lvl3pPr>
              <a:defRPr sz="1800" baseline="0">
                <a:solidFill>
                  <a:schemeClr val="tx1"/>
                </a:solidFill>
              </a:defRPr>
            </a:lvl3pPr>
            <a:lvl4pPr>
              <a:defRPr sz="16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List 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000" baseline="0" noProof="0" dirty="0"/>
              <a:t>Sixth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769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8171"/>
            <a:ext cx="9144000" cy="4725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dirty="0"/>
              <a:t>Image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a bi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sv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.sv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09" y="1801"/>
            <a:ext cx="9040090" cy="51398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B93939-8804-964C-836E-2CAA311093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28" y="332153"/>
            <a:ext cx="2902934" cy="9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5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5297"/>
            <a:ext cx="9144000" cy="4095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1035E6B-897D-6B40-8E7A-C9FF43BB886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0993" y="1"/>
            <a:ext cx="1371373" cy="4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0" r:id="rId2"/>
    <p:sldLayoutId id="2147483664" r:id="rId3"/>
    <p:sldLayoutId id="2147483681" r:id="rId4"/>
    <p:sldLayoutId id="2147483665" r:id="rId5"/>
    <p:sldLayoutId id="214748367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595"/>
            <a:ext cx="9144000" cy="4095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C836313-F073-F647-8F9F-33D844F5E2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993" y="1"/>
            <a:ext cx="1371373" cy="4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8887" y="1031488"/>
            <a:ext cx="2620560" cy="31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0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910" y="1801"/>
            <a:ext cx="9040090" cy="51398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B832BDD-A42E-5A46-AB6A-768849E695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172" y="330577"/>
            <a:ext cx="2888265" cy="9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420170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5297"/>
            <a:ext cx="9144000" cy="4095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170"/>
            <a:ext cx="9144000" cy="47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989D2A8-642C-2745-A82F-872E24B0912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0993" y="1"/>
            <a:ext cx="1371373" cy="4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6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8114" y="1019572"/>
            <a:ext cx="2587772" cy="31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9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8172D-130B-4E42-8984-01B197F986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sz="2800" dirty="0"/>
              <a:t>Quantum optimal </a:t>
            </a:r>
            <a:r>
              <a:rPr lang="sv-SE" sz="2800" dirty="0" err="1"/>
              <a:t>control</a:t>
            </a:r>
            <a:r>
              <a:rPr lang="sv-SE" sz="2800" dirty="0"/>
              <a:t> USING </a:t>
            </a:r>
            <a:r>
              <a:rPr lang="sv-SE" sz="2800" dirty="0" err="1"/>
              <a:t>krotov’s</a:t>
            </a:r>
            <a:r>
              <a:rPr lang="sv-SE" sz="2800" dirty="0"/>
              <a:t> </a:t>
            </a:r>
            <a:r>
              <a:rPr lang="sv-SE" sz="2800" dirty="0" err="1"/>
              <a:t>method</a:t>
            </a:r>
            <a:endParaRPr lang="sv-SE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27C1D-4A16-4D09-B5B2-BDDC53FB06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6444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14A023-C114-0148-A950-2B5F2975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6AEB-71F4-CD49-AD98-46653C446DDE}" type="datetime1">
              <a:rPr lang="sv-SE" smtClean="0"/>
              <a:t>2019-05-27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A3A53-9C68-A34D-B76C-91D33FE3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2A73C-3E54-E44C-93C7-3C7151E7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1787CE-FE9D-6243-80A7-0C41EE65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occupation">
            <a:hlinkClick r:id="" action="ppaction://media"/>
            <a:extLst>
              <a:ext uri="{FF2B5EF4-FFF2-40B4-BE49-F238E27FC236}">
                <a16:creationId xmlns:a16="http://schemas.microsoft.com/office/drawing/2014/main" id="{8DB982BD-5F18-4348-9BDE-AF40FAE50A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313" y="1180571"/>
            <a:ext cx="8218487" cy="2193925"/>
          </a:xfrm>
        </p:spPr>
      </p:pic>
      <p:pic>
        <p:nvPicPr>
          <p:cNvPr id="8" name="fock">
            <a:hlinkClick r:id="" action="ppaction://media"/>
            <a:extLst>
              <a:ext uri="{FF2B5EF4-FFF2-40B4-BE49-F238E27FC236}">
                <a16:creationId xmlns:a16="http://schemas.microsoft.com/office/drawing/2014/main" id="{4E7F8A3D-45D1-4AF8-9BC0-9C717C41E3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8890" y="3374497"/>
            <a:ext cx="1068657" cy="11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2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1494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layout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ster Helsidesbild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ista bilden Master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Master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aster layout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ista bilden Master blå">
  <a:themeElements>
    <a:clrScheme name="Chalmers Colour Theme">
      <a:dk1>
        <a:srgbClr val="4F4F4F"/>
      </a:dk1>
      <a:lt1>
        <a:srgbClr val="FFFFFF"/>
      </a:lt1>
      <a:dk2>
        <a:srgbClr val="6F828C"/>
      </a:dk2>
      <a:lt2>
        <a:srgbClr val="99B3C2"/>
      </a:lt2>
      <a:accent1>
        <a:srgbClr val="003050"/>
      </a:accent1>
      <a:accent2>
        <a:srgbClr val="00A99D"/>
      </a:accent2>
      <a:accent3>
        <a:srgbClr val="006C5C"/>
      </a:accent3>
      <a:accent4>
        <a:srgbClr val="7FB538"/>
      </a:accent4>
      <a:accent5>
        <a:srgbClr val="58B0E3"/>
      </a:accent5>
      <a:accent6>
        <a:srgbClr val="483728"/>
      </a:accent6>
      <a:hlink>
        <a:srgbClr val="F15922"/>
      </a:hlink>
      <a:folHlink>
        <a:srgbClr val="FFCB0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</TotalTime>
  <Words>12</Words>
  <Application>Microsoft Office PowerPoint</Application>
  <PresentationFormat>On-screen Show (16:9)</PresentationFormat>
  <Paragraphs>4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Title Master</vt:lpstr>
      <vt:lpstr>Master layout</vt:lpstr>
      <vt:lpstr>Master Helsidesbild</vt:lpstr>
      <vt:lpstr>Sista bilden Master</vt:lpstr>
      <vt:lpstr>Title Master blå</vt:lpstr>
      <vt:lpstr>Master layout blå</vt:lpstr>
      <vt:lpstr>Sista bilden Master blå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Johan Winther</cp:lastModifiedBy>
  <cp:revision>150</cp:revision>
  <dcterms:created xsi:type="dcterms:W3CDTF">2017-08-17T11:09:32Z</dcterms:created>
  <dcterms:modified xsi:type="dcterms:W3CDTF">2019-05-27T12:38:29Z</dcterms:modified>
</cp:coreProperties>
</file>